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668B-50FF-40F5-B88B-C5C4DFA344B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7B8B-B598-419B-A877-60CECFBC3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668B-50FF-40F5-B88B-C5C4DFA344B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7B8B-B598-419B-A877-60CECFBC3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668B-50FF-40F5-B88B-C5C4DFA344B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7B8B-B598-419B-A877-60CECFBC3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668B-50FF-40F5-B88B-C5C4DFA344B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7B8B-B598-419B-A877-60CECFBC3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668B-50FF-40F5-B88B-C5C4DFA344B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7B8B-B598-419B-A877-60CECFBC3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668B-50FF-40F5-B88B-C5C4DFA344B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7B8B-B598-419B-A877-60CECFBC3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668B-50FF-40F5-B88B-C5C4DFA344B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7B8B-B598-419B-A877-60CECFBC3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668B-50FF-40F5-B88B-C5C4DFA344B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7B8B-B598-419B-A877-60CECFBC3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668B-50FF-40F5-B88B-C5C4DFA344B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7B8B-B598-419B-A877-60CECFBC3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668B-50FF-40F5-B88B-C5C4DFA344B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7B8B-B598-419B-A877-60CECFBC3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668B-50FF-40F5-B88B-C5C4DFA344B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87B8B-B598-419B-A877-60CECFBC3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2668B-50FF-40F5-B88B-C5C4DFA344B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87B8B-B598-419B-A877-60CECFBC3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Macedonians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Jordan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Breneisen</a:t>
            </a:r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Tanner Tyson 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Where’d They Come From?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Brygian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and Indo-European substratum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Ruled Them?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808 BC- 146 BC: Self Ruled</a:t>
            </a:r>
          </a:p>
          <a:p>
            <a:r>
              <a:rPr lang="en-US" dirty="0" smtClean="0"/>
              <a:t>146 BC – </a:t>
            </a:r>
            <a:r>
              <a:rPr lang="en-US" dirty="0" smtClean="0"/>
              <a:t>395</a:t>
            </a:r>
            <a:r>
              <a:rPr lang="en-US" dirty="0" smtClean="0"/>
              <a:t>: </a:t>
            </a:r>
            <a:r>
              <a:rPr lang="en-US" dirty="0" smtClean="0"/>
              <a:t>Rome</a:t>
            </a:r>
          </a:p>
          <a:p>
            <a:r>
              <a:rPr lang="en-US" dirty="0" smtClean="0"/>
              <a:t>395 – 1389: Byzantine </a:t>
            </a:r>
          </a:p>
          <a:p>
            <a:r>
              <a:rPr lang="en-US" dirty="0" smtClean="0"/>
              <a:t>1389- </a:t>
            </a:r>
            <a:r>
              <a:rPr lang="en-US" dirty="0" smtClean="0"/>
              <a:t>1913: Ottoman Empire</a:t>
            </a:r>
          </a:p>
          <a:p>
            <a:r>
              <a:rPr lang="en-US" dirty="0" smtClean="0"/>
              <a:t>1919-1945: Yugoslavia</a:t>
            </a:r>
          </a:p>
          <a:p>
            <a:r>
              <a:rPr lang="en-US" dirty="0" smtClean="0"/>
              <a:t>1945-present: Self Ruled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the Rulers </a:t>
            </a:r>
            <a:r>
              <a:rPr lang="en-US" dirty="0"/>
              <a:t>A</a:t>
            </a:r>
            <a:r>
              <a:rPr lang="en-US" dirty="0" smtClean="0"/>
              <a:t>ffect it?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Macedonians did well on their own, but there was lots of bloodshed once Rome took over.  </a:t>
            </a:r>
            <a:r>
              <a:rPr lang="en-US" dirty="0" smtClean="0"/>
              <a:t>Under the Byzantine empire, the Macedonians became affluent and increased in population</a:t>
            </a:r>
            <a:r>
              <a:rPr lang="en-US" dirty="0" smtClean="0"/>
              <a:t>. In addition, Christianity took hold of Macedonia. Under </a:t>
            </a:r>
            <a:r>
              <a:rPr lang="en-US" dirty="0" smtClean="0"/>
              <a:t>the Ottomans,  Macedonian language was heavily influenced by Turkish.  In addition, Islam became  a large part of Macedonia.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Greek-Persian wars</a:t>
            </a:r>
          </a:p>
          <a:p>
            <a:r>
              <a:rPr lang="en-US" dirty="0" smtClean="0"/>
              <a:t>Roman Conquest</a:t>
            </a:r>
          </a:p>
          <a:p>
            <a:r>
              <a:rPr lang="en-US" dirty="0" smtClean="0"/>
              <a:t>Ottoman </a:t>
            </a:r>
            <a:r>
              <a:rPr lang="en-US" dirty="0" smtClean="0"/>
              <a:t>Conquest</a:t>
            </a:r>
          </a:p>
          <a:p>
            <a:r>
              <a:rPr lang="en-US" smtClean="0"/>
              <a:t>World War I</a:t>
            </a:r>
          </a:p>
          <a:p>
            <a:r>
              <a:rPr lang="en-US" dirty="0" smtClean="0"/>
              <a:t>Late 2000, early 2001: Albanian guerilla attacks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rebellions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Orthodox Christian </a:t>
            </a:r>
          </a:p>
          <a:p>
            <a:r>
              <a:rPr lang="en-US" dirty="0" smtClean="0"/>
              <a:t>Islam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Banking, telecommunications, real-estate, and transportation make up 60% of the GDP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dirty="0" smtClean="0"/>
              <a:t>Physical 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Mountains surround them, so they don’t trade much via highways and foot traffic.</a:t>
            </a:r>
          </a:p>
          <a:p>
            <a:r>
              <a:rPr lang="en-US" dirty="0" smtClean="0"/>
              <a:t>Macedonia is landlocked, so they don’t trade much by boat.</a:t>
            </a:r>
          </a:p>
          <a:p>
            <a:r>
              <a:rPr lang="en-US" dirty="0" smtClean="0"/>
              <a:t>Bisected by the Vardar River, so it is a link in the transportation line from Western and Central Europe to the Aegean sea and Southern Europe to Western Europe.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221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Macedonians</vt:lpstr>
      <vt:lpstr>Where’d They Come From?</vt:lpstr>
      <vt:lpstr>Who Ruled Them?</vt:lpstr>
      <vt:lpstr>How did the Rulers Affect it? </vt:lpstr>
      <vt:lpstr>Conflicts</vt:lpstr>
      <vt:lpstr>Religion</vt:lpstr>
      <vt:lpstr>Economy?</vt:lpstr>
      <vt:lpstr>Physical Geography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Macedonians</dc:title>
  <dc:creator>jordanebreneisen</dc:creator>
  <cp:lastModifiedBy>jordanebreneisen</cp:lastModifiedBy>
  <cp:revision>12</cp:revision>
  <dcterms:created xsi:type="dcterms:W3CDTF">2010-05-03T15:16:37Z</dcterms:created>
  <dcterms:modified xsi:type="dcterms:W3CDTF">2010-05-07T15:55:00Z</dcterms:modified>
</cp:coreProperties>
</file>